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916" r:id="rId6"/>
    <p:sldId id="920" r:id="rId7"/>
    <p:sldId id="921" r:id="rId8"/>
    <p:sldId id="260" r:id="rId9"/>
    <p:sldId id="923" r:id="rId10"/>
    <p:sldId id="924" r:id="rId11"/>
    <p:sldId id="925" r:id="rId12"/>
    <p:sldId id="927" r:id="rId13"/>
    <p:sldId id="926" r:id="rId14"/>
    <p:sldId id="928" r:id="rId15"/>
    <p:sldId id="929" r:id="rId16"/>
    <p:sldId id="930" r:id="rId17"/>
    <p:sldId id="931" r:id="rId18"/>
    <p:sldId id="932" r:id="rId19"/>
    <p:sldId id="933" r:id="rId20"/>
    <p:sldId id="934" r:id="rId21"/>
    <p:sldId id="935" r:id="rId22"/>
    <p:sldId id="936" r:id="rId23"/>
    <p:sldId id="937" r:id="rId24"/>
    <p:sldId id="938" r:id="rId25"/>
    <p:sldId id="939" r:id="rId26"/>
    <p:sldId id="940" r:id="rId27"/>
    <p:sldId id="941" r:id="rId28"/>
    <p:sldId id="944" r:id="rId29"/>
    <p:sldId id="949" r:id="rId30"/>
    <p:sldId id="945" r:id="rId31"/>
    <p:sldId id="946" r:id="rId32"/>
    <p:sldId id="947" r:id="rId33"/>
    <p:sldId id="948" r:id="rId34"/>
    <p:sldId id="950" r:id="rId35"/>
    <p:sldId id="952" r:id="rId36"/>
    <p:sldId id="953" r:id="rId37"/>
    <p:sldId id="954" r:id="rId38"/>
    <p:sldId id="955" r:id="rId39"/>
    <p:sldId id="956" r:id="rId40"/>
    <p:sldId id="957" r:id="rId41"/>
    <p:sldId id="958" r:id="rId42"/>
    <p:sldId id="959" r:id="rId43"/>
    <p:sldId id="960" r:id="rId44"/>
    <p:sldId id="961" r:id="rId45"/>
    <p:sldId id="962" r:id="rId46"/>
    <p:sldId id="963" r:id="rId47"/>
    <p:sldId id="964" r:id="rId48"/>
    <p:sldId id="965" r:id="rId49"/>
    <p:sldId id="966" r:id="rId50"/>
    <p:sldId id="967" r:id="rId51"/>
    <p:sldId id="974" r:id="rId52"/>
    <p:sldId id="975" r:id="rId53"/>
    <p:sldId id="976" r:id="rId54"/>
    <p:sldId id="977" r:id="rId55"/>
    <p:sldId id="978" r:id="rId56"/>
    <p:sldId id="979" r:id="rId57"/>
    <p:sldId id="980" r:id="rId58"/>
    <p:sldId id="981" r:id="rId59"/>
    <p:sldId id="982" r:id="rId60"/>
    <p:sldId id="983" r:id="rId61"/>
    <p:sldId id="984" r:id="rId62"/>
    <p:sldId id="985" r:id="rId63"/>
    <p:sldId id="986" r:id="rId64"/>
    <p:sldId id="987" r:id="rId65"/>
    <p:sldId id="988" r:id="rId66"/>
    <p:sldId id="989" r:id="rId67"/>
    <p:sldId id="990" r:id="rId68"/>
    <p:sldId id="996" r:id="rId69"/>
    <p:sldId id="991" r:id="rId70"/>
    <p:sldId id="992" r:id="rId71"/>
    <p:sldId id="993" r:id="rId72"/>
    <p:sldId id="994" r:id="rId73"/>
    <p:sldId id="995" r:id="rId74"/>
    <p:sldId id="997" r:id="rId75"/>
    <p:sldId id="998" r:id="rId76"/>
    <p:sldId id="999" r:id="rId77"/>
    <p:sldId id="1000" r:id="rId78"/>
    <p:sldId id="1001" r:id="rId79"/>
    <p:sldId id="1002" r:id="rId80"/>
    <p:sldId id="1003" r:id="rId81"/>
    <p:sldId id="1004" r:id="rId82"/>
    <p:sldId id="1005" r:id="rId83"/>
    <p:sldId id="1006" r:id="rId84"/>
    <p:sldId id="1007" r:id="rId85"/>
    <p:sldId id="1008" r:id="rId86"/>
    <p:sldId id="1009" r:id="rId87"/>
    <p:sldId id="1010" r:id="rId88"/>
    <p:sldId id="1011" r:id="rId89"/>
    <p:sldId id="1012" r:id="rId90"/>
    <p:sldId id="1013" r:id="rId91"/>
    <p:sldId id="1014" r:id="rId92"/>
    <p:sldId id="1015" r:id="rId93"/>
    <p:sldId id="1016" r:id="rId94"/>
    <p:sldId id="1017" r:id="rId95"/>
    <p:sldId id="1018" r:id="rId96"/>
    <p:sldId id="1019" r:id="rId97"/>
    <p:sldId id="1020" r:id="rId98"/>
    <p:sldId id="1021" r:id="rId99"/>
    <p:sldId id="1022" r:id="rId100"/>
    <p:sldId id="1023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7" autoAdjust="0"/>
    <p:restoredTop sz="94660"/>
  </p:normalViewPr>
  <p:slideViewPr>
    <p:cSldViewPr snapToGrid="0">
      <p:cViewPr varScale="1">
        <p:scale>
          <a:sx n="80" d="100"/>
          <a:sy n="80" d="100"/>
        </p:scale>
        <p:origin x="93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666D2-CBCF-8CFC-5521-5220E0C1C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E097C7-2519-66DB-FE67-B03FBA25A2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CE631-890F-08B8-5A7D-5E346B3FD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6769-7D03-46CE-91A1-02FA8E00B92D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80F88-B131-D198-199B-693FDA1E8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AD2B2-132E-E2A8-318F-C7D596B34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522CB-9A85-4A43-BF17-4B738033C8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0910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29799-229F-ECC2-FEF0-7C38275EC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845101-918D-8CCA-B3AC-2A0A2F0CD5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F2D84-229B-9770-6193-3C1595B8E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6769-7D03-46CE-91A1-02FA8E00B92D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0598B-84BB-584A-9ED0-FEA04885C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6B497-C2E5-8677-6BCC-04152CF01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522CB-9A85-4A43-BF17-4B738033C8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1825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FFA19E-12DA-0083-4C67-C7EF8FF74F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C54A68-BBBE-5C79-F4FC-8D8A03D932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9F51F-777D-50D6-2CF2-FBC7791E4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6769-7D03-46CE-91A1-02FA8E00B92D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47CEC-6D85-390B-11DA-0818262AD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50F18-D158-0DDE-680A-8223F2D58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522CB-9A85-4A43-BF17-4B738033C8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0735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5308D-F4D9-C4F6-B08B-ADF03E54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DEF07-7120-4309-13B7-15DC29E84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DD013-5950-A353-3365-AF6D01750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6769-7D03-46CE-91A1-02FA8E00B92D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03B37C-F7A6-A40C-D24C-8CA1055AA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B5A2B-3545-1024-8EC1-66A478021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522CB-9A85-4A43-BF17-4B738033C8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4298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7EBDC-C021-3CE2-A3F3-BDEF7BF8A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29412F-A581-6E53-35B9-6323D83F3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80476-5235-0A40-2C34-BC1D0827F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6769-7D03-46CE-91A1-02FA8E00B92D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E40AB-AE6B-DDB1-5EDC-DEFE7CE0F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A082A-4555-3152-08BB-06936DE2B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522CB-9A85-4A43-BF17-4B738033C8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6523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11878-8F61-8C57-7333-400164F2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95C3C-1BD7-CF47-CADC-AB8293258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1DDDD1-8255-E337-55F1-9A0AD33FD1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FB498-353C-04A3-E8F8-24377E3B2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6769-7D03-46CE-91A1-02FA8E00B92D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8D4FFD-D9F2-F931-CC30-E5AFD7BB8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205B2-1CB4-6C29-8386-92E572B2B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522CB-9A85-4A43-BF17-4B738033C8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7957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F9547-363E-70B9-C223-45C0BC6CB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22F22-C089-817A-5454-3224921A8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2123FF-CE57-8628-0AAF-135646F02A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EE7E2B-4F69-E59E-E703-CA9548C857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B505F7-7BD3-34FF-9EF1-0898FA95CB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45E387-D538-5304-B0F0-8F351EE94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6769-7D03-46CE-91A1-02FA8E00B92D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A9D2D3-E88C-6A41-C5B2-07B85C048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1C5528-3E89-238B-6857-AA195EAA9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522CB-9A85-4A43-BF17-4B738033C8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1021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867CF-DC97-B43B-2AF7-CF8EF2145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BCC6FD-4AEF-0917-3CBD-580B8B623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6769-7D03-46CE-91A1-02FA8E00B92D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4375AD-CCAE-8A8D-25AC-56B5BBCC8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15FBBC-027F-7C86-53E4-B4AD22E60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522CB-9A85-4A43-BF17-4B738033C8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2302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61BA49-576D-28DB-7938-96CB169DC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6769-7D03-46CE-91A1-02FA8E00B92D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E50787-6161-74F9-203D-B38496BCC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706D15-77FA-C740-ACB8-54B93E6E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522CB-9A85-4A43-BF17-4B738033C8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5674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D0CB4-DF16-0EE1-D20D-D52450CF2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B5D24-B47E-52F6-B6CF-B22ED7BC5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D7D8BF-6716-DF27-381A-6D54853A54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8C28B-A2FF-819A-B2EB-2E79179EE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6769-7D03-46CE-91A1-02FA8E00B92D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B4713E-39D2-6826-45C8-92F5A0033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977802-327E-2896-60B5-BB7F7A2C0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522CB-9A85-4A43-BF17-4B738033C8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7170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F91D6-A008-F01C-402C-AB569B18F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AF3E93-AA74-9447-62F2-AF7836C7E2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20B7B6-F5CC-53E1-21AC-6BC2188EB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2DC2D-01FA-0DC3-5B08-E62D11B87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6769-7D03-46CE-91A1-02FA8E00B92D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D21DF1-B1E2-EB83-D9DE-43DCBABBF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C021F-7A44-9FD7-2C4E-537FCA626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522CB-9A85-4A43-BF17-4B738033C8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5399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C6275C-26EF-9F00-AF51-0759C90B4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730D5-96AB-4047-874C-C0E0896A1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A956A6-919D-CC96-102A-ABCE9F53FB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96769-7D03-46CE-91A1-02FA8E00B92D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23416-0EBA-6064-881B-4799502D6E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57B15-FDA3-AEA0-2B0C-76BE93EEE1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522CB-9A85-4A43-BF17-4B738033C8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2321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datasciencemonster3703" TargetMode="External"/><Relationship Id="rId2" Type="http://schemas.openxmlformats.org/officeDocument/2006/relationships/hyperlink" Target="https://www.linkedin.com/in/latha-t-k-b21018128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142B8-CBBE-F104-DC87-1063A0037C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Generative AI-Intermediate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DF9752-BCD0-6D0A-0F0C-ABCBF31F2D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Premalatha T</a:t>
            </a:r>
          </a:p>
          <a:p>
            <a:r>
              <a:rPr lang="en-IN" dirty="0" err="1">
                <a:hlinkClick r:id="rId2"/>
              </a:rPr>
              <a:t>Linkedin</a:t>
            </a:r>
            <a:r>
              <a:rPr lang="en-IN" dirty="0">
                <a:hlinkClick r:id="rId2"/>
              </a:rPr>
              <a:t>: https://www.linkedin.com/in/latha-t-k-b21018128/</a:t>
            </a:r>
            <a:endParaRPr lang="en-US" dirty="0"/>
          </a:p>
          <a:p>
            <a:r>
              <a:rPr lang="en-US" dirty="0" err="1"/>
              <a:t>Youtube</a:t>
            </a:r>
            <a:r>
              <a:rPr lang="en-US" dirty="0"/>
              <a:t> : </a:t>
            </a:r>
            <a:r>
              <a:rPr lang="en-US" dirty="0">
                <a:hlinkClick r:id="rId3"/>
              </a:rPr>
              <a:t>https://www.youtube.com/@datasciencemonster3703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6793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0D796-450D-0055-8DB6-EE8B1F85F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What is Reinforcement Learning?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8FE7D3-C843-7AAB-25A5-7818902CD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04013"/>
            <a:ext cx="10515600" cy="3994562"/>
          </a:xfrm>
        </p:spPr>
      </p:pic>
    </p:spTree>
    <p:extLst>
      <p:ext uri="{BB962C8B-B14F-4D97-AF65-F5344CB8AC3E}">
        <p14:creationId xmlns:p14="http://schemas.microsoft.com/office/powerpoint/2010/main" val="39684852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17E59-1516-77FD-DD4F-406F66956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7822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A8EBA4-F485-B160-4D2F-3030C900B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18" y="700392"/>
            <a:ext cx="10501116" cy="513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12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3747E-D585-873D-756E-81FBB6F59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What is Deep Learning?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A46209-CEFA-13F4-D6B7-39346F48A5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991" y="1825625"/>
            <a:ext cx="9450017" cy="4351338"/>
          </a:xfrm>
        </p:spPr>
      </p:pic>
    </p:spTree>
    <p:extLst>
      <p:ext uri="{BB962C8B-B14F-4D97-AF65-F5344CB8AC3E}">
        <p14:creationId xmlns:p14="http://schemas.microsoft.com/office/powerpoint/2010/main" val="556007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03CC01-991D-7C33-D116-A4512937C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494" y="1623760"/>
            <a:ext cx="8145012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36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8D91CD-F195-FA47-AB49-7B432F124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93" y="1437997"/>
            <a:ext cx="9231013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1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C7AB95-6247-2708-BA8C-C7819C1BE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4726"/>
            <a:ext cx="12192000" cy="576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868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00F6E3-C1C2-1818-4944-807D6E480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71" y="466311"/>
            <a:ext cx="10983858" cy="59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63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63055B-75FD-369F-B940-167A06D80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992" y="1095049"/>
            <a:ext cx="10136015" cy="46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444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8941D3-BB8B-F6DF-0EDD-30E5859F4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680" y="780680"/>
            <a:ext cx="5658640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37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8CAFDA-B7FF-F964-A30B-2E1CAA714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099" y="1342734"/>
            <a:ext cx="7887801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84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DD121-EBAA-1FC7-6C08-6BDCE791D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6FEE6-4DA0-7CF4-673D-539401FFC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5861"/>
            <a:ext cx="10515600" cy="550110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1. What is AI and ML?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2. Types of Machine Learning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3. Quiz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4. Introduction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5. </a:t>
            </a:r>
            <a:r>
              <a:rPr lang="en-US" dirty="0" err="1">
                <a:solidFill>
                  <a:schemeClr val="bg1"/>
                </a:solidFill>
              </a:rPr>
              <a:t>GenAI</a:t>
            </a:r>
            <a:r>
              <a:rPr lang="en-US" dirty="0">
                <a:solidFill>
                  <a:schemeClr val="bg1"/>
                </a:solidFill>
              </a:rPr>
              <a:t> Foundations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6. Quiz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7. Demos and Use cases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8. Quiz        9. Prompt Engineering         10. Responsible AI       11. Quiz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907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73ECE8-5817-4580-5F4E-2CEB9BF57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66" y="1847629"/>
            <a:ext cx="9974067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76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E66EFF-0407-4AD7-0AC0-7CE8D9156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35" y="1542787"/>
            <a:ext cx="10069330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220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7E3950-BCF8-59B7-5A53-9194AB476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914" y="1704734"/>
            <a:ext cx="10012172" cy="34485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F0C4A1-EF84-F138-A1E6-F69DF439D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361" y="1614234"/>
            <a:ext cx="9869277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208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AD9FAB-588D-E6B4-56C5-B43268007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361" y="1614234"/>
            <a:ext cx="9869277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5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D9FB87-73E7-4267-A31C-9B2FDD84D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19" y="985496"/>
            <a:ext cx="9935962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70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44556-5953-7945-9AC3-7EFF5AC37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How to imitate Humans better?</a:t>
            </a:r>
            <a:endParaRPr lang="en-IN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1147BC6-4A3D-B246-A0CB-37EC919E96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5913" y="2296284"/>
            <a:ext cx="6680174" cy="3120274"/>
          </a:xfrm>
        </p:spPr>
      </p:pic>
    </p:spTree>
    <p:extLst>
      <p:ext uri="{BB962C8B-B14F-4D97-AF65-F5344CB8AC3E}">
        <p14:creationId xmlns:p14="http://schemas.microsoft.com/office/powerpoint/2010/main" val="1208549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67BED8-4883-A0A7-BE95-A106FEC9C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861" y="842601"/>
            <a:ext cx="9326277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73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840F5-A79D-054F-B5DE-16718FE5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Can AI also learn step-wise?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CB79CC-2B44-46C4-9077-0C54DF887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6740" y="1846060"/>
            <a:ext cx="7179012" cy="4440266"/>
          </a:xfrm>
        </p:spPr>
      </p:pic>
    </p:spTree>
    <p:extLst>
      <p:ext uri="{BB962C8B-B14F-4D97-AF65-F5344CB8AC3E}">
        <p14:creationId xmlns:p14="http://schemas.microsoft.com/office/powerpoint/2010/main" val="992337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1796DB-DABF-896B-0948-902A1360F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14" y="890233"/>
            <a:ext cx="9831172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366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ACD56-DBF3-A53D-1262-D044BAA19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20E3BE-A83A-A697-0345-CE9F197DB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125" y="1366549"/>
            <a:ext cx="9135750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22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D04C6-98B4-F802-641F-7987C145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AI and ML?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A42ED4-7623-482A-646A-72A4C13E0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2043" y="1877439"/>
            <a:ext cx="10531680" cy="3308803"/>
          </a:xfrm>
        </p:spPr>
      </p:pic>
    </p:spTree>
    <p:extLst>
      <p:ext uri="{BB962C8B-B14F-4D97-AF65-F5344CB8AC3E}">
        <p14:creationId xmlns:p14="http://schemas.microsoft.com/office/powerpoint/2010/main" val="3913645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A50B8-1792-1FD7-C265-7F041AEBB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48D10E-6C88-920E-DB36-28BC103A4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08" y="1561839"/>
            <a:ext cx="10088383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8291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A5D05-8BE5-AFCF-F321-12B0984CF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0941AF-8337-769B-80DD-818F2C533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888" y="1618997"/>
            <a:ext cx="9488224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24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B7C11-0C02-C17D-DEB7-0593CA9FE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5BB10F-F0EC-F39D-1224-C6045F22B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14" y="1476102"/>
            <a:ext cx="9831172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787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D6EFB-6C1A-2735-CC16-1644B8125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CF4976-42E9-ACD1-013B-05E3FC177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35" y="837838"/>
            <a:ext cx="10069330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173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5FC800-A93B-F062-C6F1-5768B0E54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677" y="713996"/>
            <a:ext cx="10002646" cy="54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216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3F4321-818C-56F5-A9C0-C59E88E00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415" y="394864"/>
            <a:ext cx="7659169" cy="606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370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FE16B4-9838-08CC-423C-F8A3A20A5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914" y="1009312"/>
            <a:ext cx="9288171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952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0A7E-40F8-600A-2224-30970460C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82" y="1671392"/>
            <a:ext cx="9926435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990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03A30-1D7C-C044-7C47-E10EDA374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31BCFB-0E7E-95DF-9DE6-057179518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124" y="1504681"/>
            <a:ext cx="9859751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484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0C4F0-457A-1C07-B4CC-186E19127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03184E-13D8-22A8-EA1E-A4B5F2403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45" y="1595181"/>
            <a:ext cx="10097909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695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8C6BC-3A1C-385D-4082-EA1DB39B9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AI?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538F27-C085-115C-32C4-AC9A6CBBEF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945544"/>
            <a:ext cx="10515600" cy="2111499"/>
          </a:xfrm>
        </p:spPr>
      </p:pic>
    </p:spTree>
    <p:extLst>
      <p:ext uri="{BB962C8B-B14F-4D97-AF65-F5344CB8AC3E}">
        <p14:creationId xmlns:p14="http://schemas.microsoft.com/office/powerpoint/2010/main" val="3385438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2D797-D608-51F7-33C5-906A1A7DE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152A4-45E4-C0A6-0DAE-34F8DCF66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66" y="1428471"/>
            <a:ext cx="9974067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4932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0BC2E-F1AE-A0C7-255A-C0559CE41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0E72AB-29B8-792D-276E-0805D647B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40" y="1609471"/>
            <a:ext cx="9993120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854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58DE1-29F4-0973-FB80-0C9469262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2179E3-B632-9F30-B159-6DB1ECA9F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362" y="1195075"/>
            <a:ext cx="8783276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488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240B4-BCC8-F9AC-4CC0-428C9992D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7D672E-9FD3-61C2-1A2B-6EC19A163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888" y="1133154"/>
            <a:ext cx="9488224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96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97292-93D9-DC32-1C27-26BEF1551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5139FB-9EB8-91D6-A822-74012ECED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336" y="1052181"/>
            <a:ext cx="8259328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79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C5CC6-3359-1EE9-5E34-1609E9B21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BFF19B-7968-B560-E7C2-25882C18E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308" y="399627"/>
            <a:ext cx="9907383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705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4E3BB-B0FF-DCB0-4879-56DC5CE59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90C751-4BD0-4D22-2836-83784E3AE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46" y="556811"/>
            <a:ext cx="9373908" cy="57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681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5D68F-3024-32B4-A3B1-5E71EAB20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E6CF3C-E5BF-EB84-DB1A-DAEB3BBBB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730" y="1161733"/>
            <a:ext cx="8516539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4359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3E32F-408D-4108-1AC6-84F1F8D75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39801C-4E15-EEDB-E9E4-0BB66AC28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651" y="613969"/>
            <a:ext cx="8754697" cy="563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309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95CA-4676-4396-38C0-35118D126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97FBEB-3D7D-E6D8-127C-8580091D3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283" y="413916"/>
            <a:ext cx="9021434" cy="603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36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AD59A5-BF47-136D-1090-6A84AEE10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530" y="241637"/>
            <a:ext cx="6098031" cy="4071944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95BC0EE-D2C1-9A84-504D-8736DD18F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122" y="4313582"/>
            <a:ext cx="7119533" cy="243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42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FD894-3199-FD79-7590-1739C43A1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91E6FC-4117-EF78-92F1-1FBB29017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677" y="1461813"/>
            <a:ext cx="10002646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285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2A412-A1B3-FD4D-1AE0-58EC72388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645319-A70F-6919-4E92-F2D0F689E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914" y="1418944"/>
            <a:ext cx="9650172" cy="402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628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E5138-76A9-7612-7DCE-CED716895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083E19-B9E7-249B-063B-2AE998BC6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98" y="1223654"/>
            <a:ext cx="10059804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022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2F728-5766-F513-0EF7-FCD4557D3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5C7CB8-3B0F-9C60-4B39-85B3329AA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61" y="1576129"/>
            <a:ext cx="9688277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86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BC7D1D-448A-72EF-E9C6-52EC95983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F0077A-22E1-DCC7-FCA3-0853A64DE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993" y="1690445"/>
            <a:ext cx="9774014" cy="34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3728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2C7BDE-8E1B-66EE-A7FC-029863D98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127" y="1803395"/>
            <a:ext cx="6601746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7485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6982EE-4ED0-9D7E-8437-C90C6DC94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25" y="1375155"/>
            <a:ext cx="10148076" cy="350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051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C647CC-7646-2EE7-BF9B-D19CB13C8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314" y="852572"/>
            <a:ext cx="7192379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052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F36ADC-2D86-085E-8996-4EB501CA0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337" y="899759"/>
            <a:ext cx="6811326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316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F7D672-5EC7-CE63-BFB9-981CC2933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504417"/>
            <a:ext cx="6982799" cy="58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08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1734A-66AF-9062-5F67-8B799B43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427" y="365128"/>
            <a:ext cx="7961244" cy="877265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C6A97E-6ADE-2792-1E91-5E6F32BDA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836" y="365126"/>
            <a:ext cx="5703875" cy="400965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FBE9A3-F82E-CAF3-5DED-9119B8141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095" y="365127"/>
            <a:ext cx="5145071" cy="2855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B7D31B-578C-94BF-063F-154722C54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793" y="4318949"/>
            <a:ext cx="7404651" cy="251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377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CD8B97-8A5F-C8DF-4D99-EC4202626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810" y="332943"/>
            <a:ext cx="7180903" cy="618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323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5D0DAF-10AE-21FE-FB74-CB5365A26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89" y="709233"/>
            <a:ext cx="7154273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4623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BEC386-5573-2293-C469-39097F7A8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968" y="342469"/>
            <a:ext cx="7078063" cy="61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889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52B26F-7EF0-060E-87FA-0D43D4FFD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810" y="894996"/>
            <a:ext cx="7192379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615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EDA5E-C702-B509-E193-939B7974E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719E09-DC72-4959-52EC-6693E14C9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21" y="361522"/>
            <a:ext cx="7039957" cy="6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848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B96AD-0091-D0B8-C73F-396514616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A096BF-1590-E31D-D0B9-C343D07A6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047" y="242443"/>
            <a:ext cx="7201905" cy="637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700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92FC1-934A-E8E5-935E-D7A5D639E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C3A27B-67B2-EB48-B988-04507B119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521" y="323416"/>
            <a:ext cx="7220958" cy="621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943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2C44A-BC92-1BD5-D5C9-5E3485656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622162-B515-EECE-1D07-A5B4E43B7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126" y="380574"/>
            <a:ext cx="7325747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618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0F722-0668-5DE2-81D4-7904D14BA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B6C0FD-F9AD-8CDC-825D-9A400AFFF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810" y="1299865"/>
            <a:ext cx="7192379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6062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915D8-C36A-17AC-11D6-19DD77B3C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7930BD-13A7-4F56-3495-F262B49E7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881" y="889123"/>
            <a:ext cx="10189864" cy="446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166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7A143-7C5A-7117-5F85-5CDC78614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What is Supervised Machine Learning?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35A2CF-A68B-716A-F4C4-5083F60E3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2959" y="1825625"/>
            <a:ext cx="9806082" cy="4351338"/>
          </a:xfrm>
        </p:spPr>
      </p:pic>
    </p:spTree>
    <p:extLst>
      <p:ext uri="{BB962C8B-B14F-4D97-AF65-F5344CB8AC3E}">
        <p14:creationId xmlns:p14="http://schemas.microsoft.com/office/powerpoint/2010/main" val="13067199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359BB-64C1-55FF-7789-6314D627C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F45D13-BFBE-6145-9FF1-459D8E76E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705" y="323416"/>
            <a:ext cx="7268589" cy="621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941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65FB6-E363-51B1-E2FD-E07B0992C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EA10FB-CC7D-38FE-8C22-DA722B17F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179" y="247206"/>
            <a:ext cx="7287642" cy="63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4741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9DD57-D7AF-4393-08C9-81A816E30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D2F31A-4186-8224-5E76-1CBDD1807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758" y="399627"/>
            <a:ext cx="7230484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922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F9AA1-8F05-4DEE-FD38-28C152C65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2AED18-1DEC-5751-4376-62F782E08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179" y="313890"/>
            <a:ext cx="7287642" cy="623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0188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702A82-D3D6-5DD5-A7FE-E1CE832B8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995" y="356759"/>
            <a:ext cx="7240010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675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4DE754-FA0C-5AF6-DD0B-F47620AC8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521" y="499653"/>
            <a:ext cx="7220958" cy="58586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13D0A4-7D67-1EC3-B1D6-183AB2144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521" y="6191157"/>
            <a:ext cx="7325747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77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B533A-21FA-0068-2FD8-D8626A939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D6FF3A-C3B1-2D7D-586B-51DC9897A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073" y="366285"/>
            <a:ext cx="7363853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322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B4928-2A08-E7C9-7F8E-F8516DB47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CC5C03-6BD2-25CB-84F1-52F830C73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810" y="794970"/>
            <a:ext cx="7192379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1633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AEE45-35BE-95FC-26E3-EC632F27F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49D1E8-6979-CB14-9508-D6F533956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146" y="1213049"/>
            <a:ext cx="9141336" cy="261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8503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577D4-1879-59A0-FD5F-E3A5F650A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7A8931-9E15-F6AC-A79B-38E542814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1980998"/>
            <a:ext cx="7316221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82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AED7FD-133A-192E-78E6-00BFF8CDD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1" y="956917"/>
            <a:ext cx="9840698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188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39959-0F07-6451-DCC9-6F19B284D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06BF6F-C94B-3BC4-9FEA-02D180CDC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756" y="626861"/>
            <a:ext cx="8321427" cy="552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677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388A7-0D58-ABE9-A11A-CA79AE538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AE7064-66F2-5925-5020-C5FB6007C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916" y="1023602"/>
            <a:ext cx="7116168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1225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B3642-E703-882E-FC74-1858335A7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BCDE68-7064-238E-5F08-AFDD71BE7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100" y="849842"/>
            <a:ext cx="8843348" cy="318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541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73F63-9ED0-AAB9-B25F-AFA09F4E5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723A65-81E2-5FF4-1B1E-58D336303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574" y="1209365"/>
            <a:ext cx="7182852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5277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9B1A4-1D52-7666-3F2F-77FC3FE4F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0B0402-5B6A-CAE1-B85C-0D0408E75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468" y="275785"/>
            <a:ext cx="7259063" cy="63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744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1FBAE-6750-93BA-EF78-0497942D4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730D10-FCE6-0377-7055-56382CFB4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468" y="232916"/>
            <a:ext cx="7259063" cy="639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388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57817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AA34C-4B58-7356-1FDE-35C889B18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25031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6C0D1-997D-7116-5A4A-2DBEE670C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3097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EACDF-CA54-886C-CFED-8EA01226A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6979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C17B7-7828-91BE-C43E-7A277CAD8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What is Unsupervised Learning?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2505B8-5048-D91E-1C4C-2F8DA60DD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5058" y="1825625"/>
            <a:ext cx="9261884" cy="4351338"/>
          </a:xfrm>
        </p:spPr>
      </p:pic>
    </p:spTree>
    <p:extLst>
      <p:ext uri="{BB962C8B-B14F-4D97-AF65-F5344CB8AC3E}">
        <p14:creationId xmlns:p14="http://schemas.microsoft.com/office/powerpoint/2010/main" val="12077442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BAA17-C0A0-371C-27C8-CDC3281B4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59400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0E4DF-53CA-C88E-4023-D377B2EED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40802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B6A87-C8A7-C005-D568-5E3A15A28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93135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83AE6-F362-68E1-030D-1976B8ECD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2049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55D1D-66CF-2527-D664-C4BCFCC70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037850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EA2E2-1ED3-36C1-2FC3-865219403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804634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BC4B2-CC99-D9E0-2F1A-DDBB73B91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89724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F062E-EAFE-42B9-614F-18014225A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95785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315AE-5F01-1449-5607-D32EE434E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0934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1BDA0-150B-5DD0-4F48-7946ECA82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2623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122</Words>
  <Application>Microsoft Office PowerPoint</Application>
  <PresentationFormat>Widescreen</PresentationFormat>
  <Paragraphs>22</Paragraphs>
  <Slides>100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4" baseType="lpstr">
      <vt:lpstr>Arial</vt:lpstr>
      <vt:lpstr>Calibri</vt:lpstr>
      <vt:lpstr>Calibri Light</vt:lpstr>
      <vt:lpstr>Office Theme</vt:lpstr>
      <vt:lpstr>Generative AI-Intermediate</vt:lpstr>
      <vt:lpstr>Table of contents</vt:lpstr>
      <vt:lpstr>What is AI and ML?</vt:lpstr>
      <vt:lpstr>What is AI?</vt:lpstr>
      <vt:lpstr>PowerPoint Presentation</vt:lpstr>
      <vt:lpstr>PowerPoint Presentation</vt:lpstr>
      <vt:lpstr>What is Supervised Machine Learning?</vt:lpstr>
      <vt:lpstr>PowerPoint Presentation</vt:lpstr>
      <vt:lpstr>What is Unsupervised Learning?</vt:lpstr>
      <vt:lpstr>What is Reinforcement Learning?</vt:lpstr>
      <vt:lpstr>PowerPoint Presentation</vt:lpstr>
      <vt:lpstr>What is Deep Learning?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imitate Humans better?</vt:lpstr>
      <vt:lpstr>PowerPoint Presentation</vt:lpstr>
      <vt:lpstr>Can AI also learn step-wise?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PL T</dc:creator>
  <cp:lastModifiedBy>Latha T K</cp:lastModifiedBy>
  <cp:revision>5</cp:revision>
  <dcterms:created xsi:type="dcterms:W3CDTF">2024-11-01T04:12:22Z</dcterms:created>
  <dcterms:modified xsi:type="dcterms:W3CDTF">2025-07-15T04:10:27Z</dcterms:modified>
</cp:coreProperties>
</file>